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44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1564639-D24C-03BB-D884-F2292598B8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54D5E89-A694-A6B3-9D77-0B18173B3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0530B5-897D-BEF4-BBDF-D7EDC1C0F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E627-5F27-426E-A41D-0D3DA946FF52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D52618B-D649-D0B3-BCE9-2882C70FA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29B38C9-0F1C-EDDC-8D06-B34BA2681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704F-8071-4755-927D-A4FAE4A8F2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5645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39D8D3-CA8D-7CB3-3A69-25E4F740E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9B6EA5B-F892-53AF-7412-3D7D4F6880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B7A9095-50A8-AED1-046A-415896159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E627-5F27-426E-A41D-0D3DA946FF52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1B1F2F-1A3E-64FD-5ED8-9E0FA32DF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2EDC501-3977-3EEA-BADE-291F59064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704F-8071-4755-927D-A4FAE4A8F2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529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57006AAD-4EFC-F49B-89EB-9590B86C32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5E4BC56-0E23-CF7D-AE38-48193BB03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F0AE10-DAB4-F106-32A5-459804CC7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E627-5F27-426E-A41D-0D3DA946FF52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D47CAAD-EB47-D0BF-9809-E69C1A860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8AFE28C-F091-4193-12B0-217F14C03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704F-8071-4755-927D-A4FAE4A8F2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8361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3A1035-EB1D-9258-19C3-797AAA259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BB86A67-B9AF-B656-5397-6D1560F249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3A7C639-303C-5667-598D-F30ACC2C4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E627-5F27-426E-A41D-0D3DA946FF52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9D73117-BCC6-CB60-CDD9-F1733F891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47977F6-1E87-D995-5ACF-43BD549F9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704F-8071-4755-927D-A4FAE4A8F2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446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F64831-D39F-77F3-08C1-DD58885C2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22AB794-3713-59BC-1490-1A86BE16FA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16D3B71-40B9-1822-AC21-CD548654B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E627-5F27-426E-A41D-0D3DA946FF52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0A2B8F2-753B-F8C2-3FEA-59DADEB51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70E1EF9-9E2B-2C95-4CBC-A7BFAB6F8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704F-8071-4755-927D-A4FAE4A8F2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5380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FCEAFB4-06B7-2AE4-F4A1-3CEF6FDE8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2782557-9D42-440E-81EA-FFCA4DD4C1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7EA24B0-4CB8-57D0-1713-27C7665C92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D8A88E6-C190-AEBE-C163-FEFFD8B57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E627-5F27-426E-A41D-0D3DA946FF52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A33C539-A325-5E97-C8FE-1B09A44A9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684D3E9-C9C0-0BB5-4C78-75D457708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704F-8071-4755-927D-A4FAE4A8F2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1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8CBA62F-4230-EBAA-59E7-A71150D8E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94A4E0F-AC4E-E4A4-D753-712C727AF3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99B15E8-01F5-5C96-D543-2B725739B9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50FC519-D69C-78AB-A1C6-EFAB429B41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EF1201C-268A-CFC5-A39D-FC40608DFA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5F0A1F7-605D-3B50-5A5F-88B7EB740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E627-5F27-426E-A41D-0D3DA946FF52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B489873-0FB8-93A3-9392-0ABF6E066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D8408D2-53B5-9464-5C94-883AA7918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704F-8071-4755-927D-A4FAE4A8F2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3473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DACEED-5CB6-50F8-3ED7-C3C657054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52A4F9-7E97-4F11-31AB-65F418801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E627-5F27-426E-A41D-0D3DA946FF52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53F26A3-CF3C-EAFC-D9CF-BB29D77A5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D3D083C-B008-40DE-0008-EDFD83489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704F-8071-4755-927D-A4FAE4A8F2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5129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87940A0-3213-60B7-9E0C-0217C7C67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E627-5F27-426E-A41D-0D3DA946FF52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95A3EBC-3321-597B-905C-30A9C63A2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585884F-2ECA-025B-B5DD-0F3A37D61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704F-8071-4755-927D-A4FAE4A8F2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8118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1C48F35-2DAB-A600-0502-7FF3BD206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51AFF3F-A051-A7C1-6C83-6EEB35335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7853CC4-E30E-EEFC-8290-533FCEBBE3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D1BCBF7-4F0B-9266-254C-9079AA9E2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E627-5F27-426E-A41D-0D3DA946FF52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8D747B5-2E00-0BFE-D63A-E71023085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EC0ED99-BE25-FD3B-336F-3E3E0CE72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704F-8071-4755-927D-A4FAE4A8F2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2150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9F1DC3-E79A-74F6-E99B-401B1A364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63EB749-3BD4-8655-3DB0-1E11D56E4E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3095DB9-D6E5-5729-CB86-96A02230C2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58D7FBC-42B2-95D6-ACFF-5AD8C3DB4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E627-5F27-426E-A41D-0D3DA946FF52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5FB97D0-613B-B899-F77C-8C81C2EFE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BC3B951-895D-94E9-42B7-B40E4E8A7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C704F-8071-4755-927D-A4FAE4A8F2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7144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00CBF00-1821-1870-0EAD-9781100B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ACC4CC9-2B5A-8B95-A34B-EA7E010ED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149EE90-F590-3BF1-9AAC-8DFA5E8FBE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9E627-5F27-426E-A41D-0D3DA946FF52}" type="datetimeFigureOut">
              <a:rPr lang="ko-KR" altLang="en-US" smtClean="0"/>
              <a:t>2022-10-17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25046E1-EEB1-E16D-0666-E3188031C7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0B5B4B3-4933-7EB6-DC39-2E213803B6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C704F-8071-4755-927D-A4FAE4A8F2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5793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odbus rtu ascii to modbus tcp rs422 rs485 ethernet smg 5420">
            <a:extLst>
              <a:ext uri="{FF2B5EF4-FFF2-40B4-BE49-F238E27FC236}">
                <a16:creationId xmlns:a16="http://schemas.microsoft.com/office/drawing/2014/main" id="{C824D3D2-897D-64E1-2AE3-86AFF4524E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325" y="1381124"/>
            <a:ext cx="5338330" cy="391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컴퓨존">
            <a:extLst>
              <a:ext uri="{FF2B5EF4-FFF2-40B4-BE49-F238E27FC236}">
                <a16:creationId xmlns:a16="http://schemas.microsoft.com/office/drawing/2014/main" id="{87669565-7078-03DB-D6B6-0FA9F5109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0674" y="1381124"/>
            <a:ext cx="2619375" cy="233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78C9C061-5B25-A899-ECF5-DC8125B0A815}"/>
              </a:ext>
            </a:extLst>
          </p:cNvPr>
          <p:cNvCxnSpPr>
            <a:cxnSpLocks/>
          </p:cNvCxnSpPr>
          <p:nvPr/>
        </p:nvCxnSpPr>
        <p:spPr>
          <a:xfrm flipV="1">
            <a:off x="7639050" y="2562225"/>
            <a:ext cx="2619375" cy="73399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BC4DF33-7EA5-1E84-D99B-83A4241A71E2}"/>
              </a:ext>
            </a:extLst>
          </p:cNvPr>
          <p:cNvSpPr txBox="1"/>
          <p:nvPr/>
        </p:nvSpPr>
        <p:spPr>
          <a:xfrm>
            <a:off x="8163717" y="2105025"/>
            <a:ext cx="1747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UTP (</a:t>
            </a:r>
            <a:r>
              <a:rPr lang="ko-KR" altLang="en-US" dirty="0"/>
              <a:t>직접연결</a:t>
            </a:r>
            <a:r>
              <a:rPr lang="en-US" altLang="ko-KR" dirty="0"/>
              <a:t>)</a:t>
            </a:r>
            <a:endParaRPr lang="ko-KR" altLang="en-US" dirty="0"/>
          </a:p>
        </p:txBody>
      </p:sp>
      <p:pic>
        <p:nvPicPr>
          <p:cNvPr id="1036" name="Picture 12" descr="RS485 Modbus Water Proof Temperature Humidity Sensor Probe – ComWinTop">
            <a:extLst>
              <a:ext uri="{FF2B5EF4-FFF2-40B4-BE49-F238E27FC236}">
                <a16:creationId xmlns:a16="http://schemas.microsoft.com/office/drawing/2014/main" id="{32287B95-EE38-C5EC-7A81-776CBB26FB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59" y="2400958"/>
            <a:ext cx="2896032" cy="300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58B7D524-0241-E29D-D249-204B4722114F}"/>
              </a:ext>
            </a:extLst>
          </p:cNvPr>
          <p:cNvCxnSpPr>
            <a:cxnSpLocks/>
          </p:cNvCxnSpPr>
          <p:nvPr/>
        </p:nvCxnSpPr>
        <p:spPr>
          <a:xfrm flipV="1">
            <a:off x="3381591" y="3930235"/>
            <a:ext cx="2268899" cy="1260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59F65449-F4BE-9358-424C-FDAE83223F5B}"/>
              </a:ext>
            </a:extLst>
          </p:cNvPr>
          <p:cNvCxnSpPr>
            <a:cxnSpLocks/>
          </p:cNvCxnSpPr>
          <p:nvPr/>
        </p:nvCxnSpPr>
        <p:spPr>
          <a:xfrm flipV="1">
            <a:off x="3381591" y="3956006"/>
            <a:ext cx="2391062" cy="12345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2F0781F3-919C-BF7B-C881-32272BD95231}"/>
              </a:ext>
            </a:extLst>
          </p:cNvPr>
          <p:cNvCxnSpPr>
            <a:cxnSpLocks/>
          </p:cNvCxnSpPr>
          <p:nvPr/>
        </p:nvCxnSpPr>
        <p:spPr>
          <a:xfrm flipV="1">
            <a:off x="3381591" y="4009795"/>
            <a:ext cx="2469031" cy="11807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B3F14456-13AE-4D9E-116D-F44B2652F896}"/>
              </a:ext>
            </a:extLst>
          </p:cNvPr>
          <p:cNvCxnSpPr>
            <a:cxnSpLocks/>
          </p:cNvCxnSpPr>
          <p:nvPr/>
        </p:nvCxnSpPr>
        <p:spPr>
          <a:xfrm flipH="1">
            <a:off x="2852954" y="5183002"/>
            <a:ext cx="528637" cy="579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그림 17">
            <a:extLst>
              <a:ext uri="{FF2B5EF4-FFF2-40B4-BE49-F238E27FC236}">
                <a16:creationId xmlns:a16="http://schemas.microsoft.com/office/drawing/2014/main" id="{DD035FF6-BFF7-9A69-982B-A23EE4488E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559" y="504803"/>
            <a:ext cx="2619375" cy="153748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1C09744-F96D-A68F-2AFF-20C1997A927C}"/>
              </a:ext>
            </a:extLst>
          </p:cNvPr>
          <p:cNvSpPr txBox="1"/>
          <p:nvPr/>
        </p:nvSpPr>
        <p:spPr>
          <a:xfrm>
            <a:off x="485559" y="146134"/>
            <a:ext cx="220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[sensor Cable </a:t>
            </a:r>
            <a:r>
              <a:rPr lang="ko-KR" altLang="en-US" dirty="0"/>
              <a:t>색상</a:t>
            </a:r>
            <a:r>
              <a:rPr lang="en-US" altLang="ko-KR" dirty="0"/>
              <a:t>]</a:t>
            </a:r>
            <a:endParaRPr lang="ko-KR" alt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3755EF-6ED8-AAD4-C350-C368C5204DE6}"/>
              </a:ext>
            </a:extLst>
          </p:cNvPr>
          <p:cNvSpPr txBox="1"/>
          <p:nvPr/>
        </p:nvSpPr>
        <p:spPr>
          <a:xfrm>
            <a:off x="181998" y="5424784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DC 5V</a:t>
            </a:r>
            <a:r>
              <a:rPr lang="ko-KR" altLang="en-US" dirty="0"/>
              <a:t>는 </a:t>
            </a:r>
            <a:r>
              <a:rPr lang="ko-KR" altLang="en-US" dirty="0" err="1"/>
              <a:t>아두이노</a:t>
            </a:r>
            <a:r>
              <a:rPr lang="ko-KR" altLang="en-US" dirty="0"/>
              <a:t> 보드에서 제공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0B6027-EFFA-8145-1B8C-E7C1D05E71D1}"/>
              </a:ext>
            </a:extLst>
          </p:cNvPr>
          <p:cNvSpPr txBox="1"/>
          <p:nvPr/>
        </p:nvSpPr>
        <p:spPr>
          <a:xfrm>
            <a:off x="3767535" y="3647072"/>
            <a:ext cx="17427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/>
              <a:t>TR+</a:t>
            </a:r>
            <a:r>
              <a:rPr lang="ko-KR" altLang="en-US" sz="1000" dirty="0"/>
              <a:t> </a:t>
            </a:r>
            <a:r>
              <a:rPr lang="en-US" altLang="ko-KR" sz="1000" dirty="0"/>
              <a:t>:</a:t>
            </a:r>
            <a:r>
              <a:rPr lang="ko-KR" altLang="en-US" sz="1000" dirty="0"/>
              <a:t> </a:t>
            </a:r>
            <a:r>
              <a:rPr lang="en-US" altLang="ko-KR" sz="1000" dirty="0"/>
              <a:t>Sensor </a:t>
            </a:r>
            <a:r>
              <a:rPr lang="ko-KR" altLang="en-US" sz="1000" dirty="0"/>
              <a:t>의</a:t>
            </a:r>
            <a:r>
              <a:rPr lang="en-US" altLang="ko-KR" sz="1000" dirty="0"/>
              <a:t>  Yellow </a:t>
            </a:r>
            <a:r>
              <a:rPr lang="ko-KR" altLang="en-US" sz="1000" dirty="0"/>
              <a:t>선</a:t>
            </a:r>
            <a:endParaRPr lang="en-US" altLang="ko-KR" sz="1000" dirty="0"/>
          </a:p>
          <a:p>
            <a:r>
              <a:rPr lang="en-US" altLang="ko-KR" sz="1000" dirty="0"/>
              <a:t>TR- : Sensor</a:t>
            </a:r>
            <a:r>
              <a:rPr lang="ko-KR" altLang="en-US" sz="1000" dirty="0"/>
              <a:t>의  </a:t>
            </a:r>
            <a:r>
              <a:rPr lang="en-US" altLang="ko-KR" sz="1000" dirty="0"/>
              <a:t>Blue</a:t>
            </a:r>
            <a:r>
              <a:rPr lang="ko-KR" altLang="en-US" sz="1000" dirty="0"/>
              <a:t> 선</a:t>
            </a:r>
            <a:endParaRPr lang="en-US" altLang="ko-KR" sz="1000" dirty="0"/>
          </a:p>
          <a:p>
            <a:r>
              <a:rPr lang="en-US" altLang="ko-KR" sz="1000" dirty="0"/>
              <a:t>G : Sensor</a:t>
            </a:r>
            <a:r>
              <a:rPr lang="ko-KR" altLang="en-US" sz="1000" dirty="0"/>
              <a:t>의 </a:t>
            </a:r>
            <a:r>
              <a:rPr lang="en-US" altLang="ko-KR" sz="1000" dirty="0"/>
              <a:t>Black </a:t>
            </a:r>
            <a:r>
              <a:rPr lang="ko-KR" altLang="en-US" sz="1000" dirty="0"/>
              <a:t>선</a:t>
            </a:r>
            <a:r>
              <a:rPr lang="en-US" altLang="ko-KR" sz="1000" dirty="0"/>
              <a:t> </a:t>
            </a:r>
            <a:endParaRPr lang="ko-KR" altLang="en-US" sz="1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B278A9-ED05-4CF5-6850-2AAFCCC5EEC5}"/>
              </a:ext>
            </a:extLst>
          </p:cNvPr>
          <p:cNvSpPr txBox="1"/>
          <p:nvPr/>
        </p:nvSpPr>
        <p:spPr>
          <a:xfrm>
            <a:off x="4577122" y="236576"/>
            <a:ext cx="75984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질문 </a:t>
            </a:r>
            <a:r>
              <a:rPr lang="en-US" altLang="ko-KR" dirty="0"/>
              <a:t>1) MODBUS </a:t>
            </a:r>
            <a:r>
              <a:rPr lang="ko-KR" altLang="en-US" dirty="0"/>
              <a:t>수온센서</a:t>
            </a:r>
            <a:r>
              <a:rPr lang="en-US" altLang="ko-KR" dirty="0"/>
              <a:t>(CWT-T03S)</a:t>
            </a:r>
            <a:r>
              <a:rPr lang="ko-KR" altLang="en-US" dirty="0"/>
              <a:t>를</a:t>
            </a:r>
            <a:r>
              <a:rPr lang="en-US" altLang="ko-KR" dirty="0"/>
              <a:t> </a:t>
            </a:r>
            <a:r>
              <a:rPr lang="ko-KR" altLang="en-US" dirty="0"/>
              <a:t>통해 </a:t>
            </a:r>
            <a:r>
              <a:rPr lang="ko-KR" altLang="en-US" dirty="0" err="1"/>
              <a:t>온도값을</a:t>
            </a:r>
            <a:r>
              <a:rPr lang="ko-KR" altLang="en-US" dirty="0"/>
              <a:t> 얻고자 합니다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Sensor</a:t>
            </a:r>
            <a:r>
              <a:rPr lang="ko-KR" altLang="en-US" dirty="0"/>
              <a:t>와 </a:t>
            </a:r>
            <a:r>
              <a:rPr lang="en-US" altLang="ko-KR" dirty="0"/>
              <a:t>SMG-5420</a:t>
            </a:r>
            <a:r>
              <a:rPr lang="ko-KR" altLang="en-US" dirty="0"/>
              <a:t>간 연결은 제대로 되어 있나요</a:t>
            </a:r>
            <a:r>
              <a:rPr lang="en-US" altLang="ko-KR" dirty="0"/>
              <a:t>????</a:t>
            </a:r>
            <a:endParaRPr lang="ko-KR" alt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E42326-F88D-1D5C-512E-DC42952B038F}"/>
              </a:ext>
            </a:extLst>
          </p:cNvPr>
          <p:cNvSpPr txBox="1"/>
          <p:nvPr/>
        </p:nvSpPr>
        <p:spPr>
          <a:xfrm>
            <a:off x="6891697" y="4398556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질문 </a:t>
            </a:r>
            <a:r>
              <a:rPr lang="en-US" altLang="ko-KR" dirty="0"/>
              <a:t>2) </a:t>
            </a:r>
            <a:endParaRPr lang="ko-KR" altLang="en-US" dirty="0"/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B72B82DF-2605-D644-EFDD-C6D4EE71B8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60730" y="3440488"/>
            <a:ext cx="2528026" cy="201534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FDFBBFC-1570-7763-A182-822A7C04C0F6}"/>
              </a:ext>
            </a:extLst>
          </p:cNvPr>
          <p:cNvSpPr txBox="1"/>
          <p:nvPr/>
        </p:nvSpPr>
        <p:spPr>
          <a:xfrm>
            <a:off x="420514" y="5891031"/>
            <a:ext cx="107042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질문 </a:t>
            </a:r>
            <a:r>
              <a:rPr lang="en-US" altLang="ko-KR" dirty="0"/>
              <a:t>2) CAS Modbus scanner(</a:t>
            </a:r>
            <a:r>
              <a:rPr lang="ko-KR" altLang="en-US" dirty="0"/>
              <a:t>오픈소스</a:t>
            </a:r>
            <a:r>
              <a:rPr lang="en-US" altLang="ko-KR" dirty="0"/>
              <a:t>)</a:t>
            </a:r>
            <a:r>
              <a:rPr lang="ko-KR" altLang="en-US" dirty="0"/>
              <a:t>를 통해 연결된 수온센서 값을 읽었으나</a:t>
            </a:r>
            <a:r>
              <a:rPr lang="en-US" altLang="ko-KR" dirty="0"/>
              <a:t>, No Response to poll</a:t>
            </a:r>
          </a:p>
          <a:p>
            <a:r>
              <a:rPr lang="ko-KR" altLang="en-US" dirty="0"/>
              <a:t>메시지가 나오고</a:t>
            </a:r>
            <a:r>
              <a:rPr lang="en-US" altLang="ko-KR" dirty="0"/>
              <a:t>, </a:t>
            </a:r>
            <a:r>
              <a:rPr lang="en-US" altLang="ko-KR" dirty="0" err="1"/>
              <a:t>spfiner</a:t>
            </a:r>
            <a:r>
              <a:rPr lang="ko-KR" altLang="en-US" dirty="0"/>
              <a:t>에서는 </a:t>
            </a:r>
            <a:r>
              <a:rPr lang="en-US" altLang="ko-KR" dirty="0"/>
              <a:t>Query </a:t>
            </a:r>
            <a:r>
              <a:rPr lang="ko-KR" altLang="en-US" dirty="0"/>
              <a:t>숫자와 </a:t>
            </a:r>
            <a:r>
              <a:rPr lang="en-US" altLang="ko-KR" dirty="0" err="1"/>
              <a:t>Timout</a:t>
            </a:r>
            <a:r>
              <a:rPr lang="en-US" altLang="ko-KR" dirty="0"/>
              <a:t> </a:t>
            </a:r>
            <a:r>
              <a:rPr lang="ko-KR" altLang="en-US" dirty="0"/>
              <a:t>숫자는 </a:t>
            </a:r>
            <a:r>
              <a:rPr lang="en-US" altLang="ko-KR" dirty="0"/>
              <a:t>1</a:t>
            </a:r>
            <a:r>
              <a:rPr lang="ko-KR" altLang="en-US" dirty="0"/>
              <a:t>개씩 늘어남</a:t>
            </a:r>
            <a:r>
              <a:rPr lang="en-US" altLang="ko-KR" dirty="0"/>
              <a:t>,</a:t>
            </a:r>
          </a:p>
          <a:p>
            <a:r>
              <a:rPr lang="ko-KR" altLang="en-US" dirty="0"/>
              <a:t>전문가 입장에서 좀 더 </a:t>
            </a:r>
            <a:r>
              <a:rPr lang="en-US" altLang="ko-KR" dirty="0"/>
              <a:t>Check </a:t>
            </a:r>
            <a:r>
              <a:rPr lang="ko-KR" altLang="en-US" dirty="0" err="1"/>
              <a:t>해볼만게</a:t>
            </a:r>
            <a:r>
              <a:rPr lang="ko-KR" altLang="en-US" dirty="0"/>
              <a:t> 있을까요</a:t>
            </a:r>
            <a:r>
              <a:rPr lang="en-US" altLang="ko-KR" dirty="0"/>
              <a:t>???</a:t>
            </a:r>
            <a:r>
              <a:rPr lang="ko-KR" altLang="en-US" dirty="0"/>
              <a:t> </a:t>
            </a:r>
            <a:r>
              <a:rPr lang="en-US" altLang="ko-KR" dirty="0"/>
              <a:t> </a:t>
            </a:r>
            <a:endParaRPr lang="ko-KR" altLang="en-US" dirty="0"/>
          </a:p>
        </p:txBody>
      </p:sp>
      <p:pic>
        <p:nvPicPr>
          <p:cNvPr id="29" name="그림 28" descr="텍스트, 실내이(가) 표시된 사진">
            <a:extLst>
              <a:ext uri="{FF2B5EF4-FFF2-40B4-BE49-F238E27FC236}">
                <a16:creationId xmlns:a16="http://schemas.microsoft.com/office/drawing/2014/main" id="{631006F1-762E-BF40-A90E-6BAE54C5F2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904" y="919617"/>
            <a:ext cx="3210436" cy="210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038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101</Words>
  <Application>Microsoft Office PowerPoint</Application>
  <PresentationFormat>와이드스크린</PresentationFormat>
  <Paragraphs>12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최만규</dc:creator>
  <cp:lastModifiedBy>최만규</cp:lastModifiedBy>
  <cp:revision>4</cp:revision>
  <dcterms:created xsi:type="dcterms:W3CDTF">2022-10-17T07:24:05Z</dcterms:created>
  <dcterms:modified xsi:type="dcterms:W3CDTF">2022-10-17T08:01:14Z</dcterms:modified>
</cp:coreProperties>
</file>